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uk-UA" sz="1800" spc="-1" strike="noStrike">
                <a:solidFill>
                  <a:srgbClr val="000000"/>
                </a:solidFill>
                <a:latin typeface="Calibri"/>
              </a:rPr>
              <a:t>Для переміщення сторінки клацніть мишею</a:t>
            </a: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uk-UA" sz="2000" spc="-1" strike="noStrike">
                <a:latin typeface="Arial"/>
              </a:rPr>
              <a:t>Для редагування формату приміток клацніть мишею</a:t>
            </a:r>
            <a:endParaRPr b="0" lang="uk-UA" sz="20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uk-UA" sz="1400" spc="-1" strike="noStrike">
                <a:latin typeface="Times New Roman"/>
              </a:rPr>
              <a:t>&lt;верхній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uk-UA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uk-UA" sz="1400" spc="-1" strike="noStrike">
                <a:latin typeface="Times New Roman"/>
              </a:rPr>
              <a:t>&lt;дата/час&gt;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uk-UA" sz="1400" spc="-1" strike="noStrike">
                <a:latin typeface="Times New Roman"/>
              </a:defRPr>
            </a:lvl1pPr>
          </a:lstStyle>
          <a:p>
            <a:r>
              <a:rPr b="0" lang="uk-UA" sz="1400" spc="-1" strike="noStrike">
                <a:latin typeface="Times New Roman"/>
              </a:rPr>
              <a:t>&lt;нижній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uk-UA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A5351538-96EA-47AB-8608-FB4B44DF481E}" type="slidenum">
              <a:rPr b="0" lang="uk-UA" sz="1400" spc="-1" strike="noStrike">
                <a:latin typeface="Times New Roman"/>
              </a:rPr>
              <a:t>&lt;номер&gt;</a:t>
            </a:fld>
            <a:endParaRPr b="0" lang="uk-UA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ldNum" idx="7"/>
          </p:nvPr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uk-UA" sz="1400" spc="-1" strike="noStrike"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D6E7B96-0FFF-42BC-B3A3-8E3AABE12160}" type="slidenum">
              <a:rPr b="0" lang="uk-UA" sz="1400" spc="-1" strike="noStrike">
                <a:latin typeface="Times New Roman"/>
                <a:ea typeface="DejaVu Sans"/>
              </a:rPr>
              <a:t>&lt;номер&gt;</a:t>
            </a:fld>
            <a:endParaRPr b="0" lang="uk-UA" sz="1400" spc="-1" strike="noStrike"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ldImg"/>
          </p:nvPr>
        </p:nvSpPr>
        <p:spPr>
          <a:xfrm>
            <a:off x="1486080" y="900000"/>
            <a:ext cx="4589280" cy="3441240"/>
          </a:xfrm>
          <a:prstGeom prst="rect">
            <a:avLst/>
          </a:prstGeom>
          <a:ln w="0">
            <a:noFill/>
          </a:ln>
        </p:spPr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720000" y="4680000"/>
            <a:ext cx="6119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uk-UA" sz="20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ldNum" idx="8"/>
          </p:nvPr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uk-UA" sz="1400" spc="-1" strike="noStrike"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3E3E7A5-5F1C-4230-B28D-2E42CF06FB7E}" type="slidenum">
              <a:rPr b="0" lang="uk-UA" sz="1400" spc="-1" strike="noStrike">
                <a:latin typeface="Times New Roman"/>
                <a:ea typeface="DejaVu Sans"/>
              </a:rPr>
              <a:t>&lt;номер&gt;</a:t>
            </a:fld>
            <a:endParaRPr b="0" lang="uk-UA" sz="1400" spc="-1" strike="noStrike"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ldImg"/>
          </p:nvPr>
        </p:nvSpPr>
        <p:spPr>
          <a:xfrm>
            <a:off x="1486080" y="900000"/>
            <a:ext cx="4589280" cy="3441240"/>
          </a:xfrm>
          <a:prstGeom prst="rect">
            <a:avLst/>
          </a:prstGeom>
          <a:ln w="0">
            <a:noFill/>
          </a:ln>
        </p:spPr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720000" y="4680000"/>
            <a:ext cx="6119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uk-UA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BDAE5E-38F9-4041-8256-D1A31530878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762E21-7AB5-47A4-88C5-0CDA11B0FD2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E4A633-41EC-488C-9410-9CE82E91FDB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87943F-8ABF-49F8-AE09-9A59A4EBCA6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uk-UA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2629CE-FD3A-44E9-99B5-4D67B46838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59D91D-F29D-4F12-A057-2F4793B36B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E531EB-B19E-449C-860C-24D53521560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DEAB01-A877-4532-82C3-B1D22315574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uk-UA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8FAA6D-B3F4-40A4-880C-88AA6D40EFB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4331E2-4885-4DBB-9633-ADFC1B73BCC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C42222-33EC-48EF-A88E-F431EDFF3B1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uk-UA" sz="34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DDE973-F4B0-4AFF-B9B8-A662229E06E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7fafd"/>
            </a:gs>
            <a:gs pos="100000">
              <a:srgbClr val="b5d2e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504000" y="6886440"/>
            <a:ext cx="2347920" cy="52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uk-UA" sz="1400" spc="-1" strike="noStrike">
                <a:latin typeface="Times New Roman"/>
              </a:defRPr>
            </a:lvl1pPr>
          </a:lstStyle>
          <a:p>
            <a:r>
              <a:rPr b="0" lang="uk-UA" sz="1400" spc="-1" strike="noStrike">
                <a:latin typeface="Times New Roman"/>
              </a:rPr>
              <a:t>&lt;дата/час&gt;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447000" y="6886440"/>
            <a:ext cx="3194640" cy="52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uk-UA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uk-UA" sz="1400" spc="-1" strike="noStrike">
                <a:latin typeface="Times New Roman"/>
              </a:rPr>
              <a:t>&lt;нижній колонтитул&gt;</a:t>
            </a:r>
            <a:endParaRPr b="0" lang="uk-UA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7227000" y="6886440"/>
            <a:ext cx="2347920" cy="52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uk-UA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84BE966-9B2A-4BEB-830E-2D862B986EC7}" type="slidenum">
              <a:rPr b="0" lang="uk-UA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&lt;номер&gt;</a:t>
            </a:fld>
            <a:endParaRPr b="0" lang="uk-UA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uk-UA" sz="1800" spc="-1" strike="noStrike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470" spc="-1" strike="noStrike">
                <a:solidFill>
                  <a:srgbClr val="000000"/>
                </a:solidFill>
                <a:latin typeface="Arial"/>
              </a:rPr>
              <a:t>Для редагування структури клацніть мишею</a:t>
            </a:r>
            <a:endParaRPr b="0" lang="uk-UA" sz="34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pc="-1" strike="noStrike">
                <a:solidFill>
                  <a:srgbClr val="000000"/>
                </a:solidFill>
                <a:latin typeface="Calibri"/>
              </a:rPr>
              <a:t>Другий рівень структури</a:t>
            </a:r>
            <a:endParaRPr b="0" lang="uk-UA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pc="-1" strike="noStrike">
                <a:solidFill>
                  <a:srgbClr val="000000"/>
                </a:solidFill>
                <a:latin typeface="Calibri"/>
              </a:rPr>
              <a:t>Третій рівень структури</a:t>
            </a: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pc="-1" strike="noStrike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  <a:endParaRPr b="0" lang="uk-UA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solidFill>
                  <a:srgbClr val="000000"/>
                </a:solidFill>
                <a:latin typeface="Calibri"/>
              </a:rPr>
              <a:t>П'ятий рівень структури</a:t>
            </a:r>
            <a:endParaRPr b="0" lang="uk-UA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solidFill>
                  <a:srgbClr val="000000"/>
                </a:solidFill>
                <a:latin typeface="Calibri"/>
              </a:rPr>
              <a:t>Шостий рівень структури</a:t>
            </a:r>
            <a:endParaRPr b="0" lang="uk-UA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solidFill>
                  <a:srgbClr val="000000"/>
                </a:solidFill>
                <a:latin typeface="Calibri"/>
              </a:rPr>
              <a:t>Сьомий рівень структури</a:t>
            </a:r>
            <a:endParaRPr b="0" lang="uk-UA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gradFill rotWithShape="0">
          <a:gsLst>
            <a:gs pos="0">
              <a:srgbClr val="0a1927"/>
            </a:gs>
            <a:gs pos="100000">
              <a:srgbClr val="2c6fa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ubTitle"/>
          </p:nvPr>
        </p:nvSpPr>
        <p:spPr>
          <a:xfrm>
            <a:off x="288000" y="1825920"/>
            <a:ext cx="9503640" cy="5373720"/>
          </a:xfrm>
          <a:prstGeom prst="rect">
            <a:avLst/>
          </a:prstGeom>
          <a:solidFill>
            <a:srgbClr val="ff0000"/>
          </a:solidFill>
          <a:ln w="0">
            <a:noFill/>
          </a:ln>
          <a:effectLst>
            <a:outerShdw dist="35638" dir="8100000" blurRad="0" rotWithShape="0">
              <a:srgbClr val="ff3300">
                <a:alpha val="37000"/>
              </a:srgbClr>
            </a:outerShdw>
          </a:effectLst>
        </p:spPr>
        <p:txBody>
          <a:bodyPr lIns="0" rIns="0" tIns="0" bIns="0" anchor="ctr">
            <a:noAutofit/>
          </a:bodyPr>
          <a:p>
            <a:pPr marL="180000" algn="ctr">
              <a:lnSpc>
                <a:spcPct val="15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ru-RU" sz="3600" spc="-1" strike="noStrike">
                <a:solidFill>
                  <a:srgbClr val="ffff00"/>
                </a:solidFill>
                <a:latin typeface="Arial"/>
              </a:rPr>
              <a:t>Так бо Бог полюбив світ, що дав Сина Свого Однородженого, щоб кожен, хто вірує в Нього, не згинув, але мав життя вічне.</a:t>
            </a:r>
            <a:endParaRPr b="0" lang="uk-UA" sz="3600" spc="-1" strike="noStrike">
              <a:latin typeface="Arial"/>
            </a:endParaRPr>
          </a:p>
        </p:txBody>
      </p:sp>
      <p:sp>
        <p:nvSpPr>
          <p:cNvPr id="48" name="TextBox 2"/>
          <p:cNvSpPr/>
          <p:nvPr/>
        </p:nvSpPr>
        <p:spPr>
          <a:xfrm>
            <a:off x="403920" y="553320"/>
            <a:ext cx="5324400" cy="759960"/>
          </a:xfrm>
          <a:prstGeom prst="rect">
            <a:avLst/>
          </a:prstGeom>
          <a:solidFill>
            <a:schemeClr val="accent5"/>
          </a:solidFill>
          <a:ln w="0">
            <a:noFill/>
          </a:ln>
          <a:effectLst>
            <a:outerShdw algn="tr" blurRad="50760" dir="8100000" dist="37674" rotWithShape="0">
              <a:srgbClr val="000000">
                <a:alpha val="40000"/>
              </a:srgbClr>
            </a:outerShdw>
            <a:softEdge rad="31680"/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</a:tabLst>
            </a:pPr>
            <a:r>
              <a:rPr b="1" lang="uk-UA" sz="4400" spc="-1" strike="noStrike">
                <a:solidFill>
                  <a:srgbClr val="b5cbf8"/>
                </a:solidFill>
                <a:latin typeface="Arial"/>
                <a:ea typeface="Droid Sans Fallback"/>
              </a:rPr>
              <a:t>Івана 3:16</a:t>
            </a:r>
            <a:endParaRPr b="0" lang="uk-UA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52000">
              <a:srgbClr val="1a4266"/>
            </a:gs>
            <a:gs pos="100000">
              <a:srgbClr val="183b5c"/>
            </a:gs>
          </a:gsLst>
          <a:lin ang="162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252360" y="2346120"/>
            <a:ext cx="9575640" cy="4617720"/>
          </a:xfrm>
          <a:prstGeom prst="rect">
            <a:avLst/>
          </a:prstGeom>
          <a:solidFill>
            <a:srgbClr val="ff0000"/>
          </a:solidFill>
          <a:ln w="0">
            <a:noFill/>
          </a:ln>
          <a:effectLst>
            <a:outerShdw dist="35638" dir="8100000" blurRad="0" rotWithShape="0">
              <a:srgbClr val="ff6600">
                <a:alpha val="45000"/>
              </a:srgbClr>
            </a:outerShdw>
          </a:effectLst>
        </p:spPr>
        <p:txBody>
          <a:bodyPr lIns="0" rIns="0" tIns="0" bIns="0" anchor="ctr">
            <a:noAutofit/>
          </a:bodyPr>
          <a:p>
            <a:pPr marL="450000" algn="ctr">
              <a:lnSpc>
                <a:spcPct val="150000"/>
              </a:lnSpc>
              <a:spcAft>
                <a:spcPts val="300"/>
              </a:spcAft>
              <a:buNone/>
              <a:tabLst>
                <a:tab algn="l" pos="0"/>
              </a:tabLst>
            </a:pPr>
            <a:r>
              <a:rPr b="1" lang="ru-RU" sz="3600" spc="-1" strike="noStrike">
                <a:solidFill>
                  <a:srgbClr val="ffff00"/>
                </a:solidFill>
                <a:latin typeface="Arial"/>
              </a:rPr>
              <a:t>Так бо Бог полюбив ___________, що дав Сина Свого Однородженого ІСУСА, щоб ___________, хто вірує в ІСУСА, не згинув, але мав життя вічне.</a:t>
            </a:r>
            <a:endParaRPr b="0" lang="uk-UA" sz="3600" spc="-1" strike="noStrike">
              <a:latin typeface="Arial"/>
            </a:endParaRPr>
          </a:p>
        </p:txBody>
      </p:sp>
      <p:sp>
        <p:nvSpPr>
          <p:cNvPr id="50" name="TextBox 2"/>
          <p:cNvSpPr/>
          <p:nvPr/>
        </p:nvSpPr>
        <p:spPr>
          <a:xfrm>
            <a:off x="252360" y="703440"/>
            <a:ext cx="7890840" cy="882000"/>
          </a:xfrm>
          <a:prstGeom prst="rect">
            <a:avLst/>
          </a:prstGeom>
          <a:solidFill>
            <a:schemeClr val="accent5"/>
          </a:solidFill>
          <a:ln w="0">
            <a:noFill/>
          </a:ln>
          <a:effectLst>
            <a:outerShdw algn="tr" blurRad="50760" dir="8100000" dist="37674" rotWithShape="0">
              <a:srgbClr val="000000">
                <a:alpha val="40000"/>
              </a:srgbClr>
            </a:outerShdw>
            <a:softEdge rad="63360"/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</a:tabLst>
            </a:pPr>
            <a:r>
              <a:rPr b="1" lang="uk-UA" sz="2800" spc="-1" strike="noStrike">
                <a:solidFill>
                  <a:srgbClr val="ffff66"/>
                </a:solidFill>
                <a:latin typeface="Arial"/>
                <a:ea typeface="Droid Sans Fallback"/>
              </a:rPr>
              <a:t>ЄВАНГЕЛІЄ ПЕРСОНІФІКОВАНЕ ДЛЯ НАС </a:t>
            </a:r>
            <a:br>
              <a:rPr sz="2800"/>
            </a:br>
            <a:r>
              <a:rPr b="1" lang="uk-UA" sz="2400" spc="-1" strike="noStrike">
                <a:solidFill>
                  <a:srgbClr val="b5cbf8"/>
                </a:solidFill>
                <a:latin typeface="Arial"/>
                <a:ea typeface="Droid Sans Fallback"/>
              </a:rPr>
              <a:t>Івана 3:16</a:t>
            </a:r>
            <a:endParaRPr b="0" lang="uk-UA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Application>LibreOffice/7.3.7.2$Linux_X86_64 LibreOffice_project/30$Build-2</Application>
  <AppVersion>15.0000</AppVersion>
  <Words>66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2017-02-18T10:10:44Z</dcterms:created>
  <dc:creator>Ivano</dc:creator>
  <dc:description/>
  <dc:language>uk-UA</dc:language>
  <cp:lastModifiedBy/>
  <dcterms:modified xsi:type="dcterms:W3CDTF">2024-01-31T08:18:05Z</dcterms:modified>
  <cp:revision>19</cp:revision>
  <dc:subject/>
  <dc:title>Презентація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Довільний</vt:lpwstr>
  </property>
  <property fmtid="{D5CDD505-2E9C-101B-9397-08002B2CF9AE}" pid="4" name="Slides">
    <vt:i4>2</vt:i4>
  </property>
</Properties>
</file>